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7"/>
  </p:normalViewPr>
  <p:slideViewPr>
    <p:cSldViewPr snapToGrid="0">
      <p:cViewPr varScale="1">
        <p:scale>
          <a:sx n="114" d="100"/>
          <a:sy n="114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D22A3A-3204-2D0C-21D4-89879CFDE1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48F80EB-590E-46BA-76AB-B5816FF58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CB05988-F02D-762D-1998-0CF595901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8C521-ED00-FC4C-9BF4-CA892F95F92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516188-E989-F2E1-E564-853F7A7BC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D9DEDD-8AC5-D81F-AA6B-C21CAFD91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0A74-BBE5-9347-9170-ADDFE932BD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303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43105F-443F-C5C7-1B42-6F9D8951D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B5B14C5-7EB0-E961-8739-786B49852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5C51A1-49CA-4958-8749-F86D255DC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8C521-ED00-FC4C-9BF4-CA892F95F92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A06295-D1FE-3716-85E9-820460EDC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08F91F-3894-8B90-F485-CCDF01010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0A74-BBE5-9347-9170-ADDFE932BD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413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291061E-8B21-1F29-2FCD-FAB20F9DD1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8E104BF-8FF8-C33B-85F3-A0146FFF07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5FD005-64C1-3AF1-858C-1055202D7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8C521-ED00-FC4C-9BF4-CA892F95F92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C588F7-BA76-EFBF-0512-1C21D9CA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DE9516-8A11-AF0A-AA7B-1BC14BDF7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0A74-BBE5-9347-9170-ADDFE932BD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9735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C600B4-043B-C0EB-4E7E-54A97E7DC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8CE3D1-D522-C765-E346-ED8F00328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FA1739-ED4D-7079-858B-7DA78CB29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8C521-ED00-FC4C-9BF4-CA892F95F92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56EC0B-B462-4A8B-3F8A-63D8D639D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7F0BA6-5483-CA8C-1294-7B7F0E47A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0A74-BBE5-9347-9170-ADDFE932BD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5319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A7B444-EFE0-4C9D-8A3E-462E9AFF5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3386AB1-8A6F-E05E-3B3E-713AF5F2B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1CCC23F-A257-AF4A-5030-FB8342111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8C521-ED00-FC4C-9BF4-CA892F95F92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820744B-1461-1BE7-BB9E-7CC79277D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1E4900-D97D-7E11-75BD-8A93A2DF1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0A74-BBE5-9347-9170-ADDFE932BD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4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E2BD35-42D4-7473-3942-1C212EDF4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9DFC24-C12E-29E4-83BA-D147BA0514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44215F2-BFF0-C6FD-D6DA-AFF7926176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03BEDAB-B101-E479-2DA9-5B86FCF9E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8C521-ED00-FC4C-9BF4-CA892F95F92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DDEE66F-E9F3-AFD0-FCC6-9083154AD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D75C2E-4EAF-5505-E5BD-9A5753A7D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0A74-BBE5-9347-9170-ADDFE932BD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6388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DBC281-48B4-B5EF-A4A7-57B7A78E9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3B55AC7-6B53-DB5E-EC50-2D6B466AB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4F06974-8C93-1705-A344-52634D041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29C62EA-A809-688A-3C0C-7F985BC270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1DDA00A-C13E-76DD-284C-8E4A507E18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CF469D7-4494-4432-D144-E04C3F1E8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8C521-ED00-FC4C-9BF4-CA892F95F92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4ADC12F-D9FC-619F-C27A-915B46400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799DAE3-4AB5-BCF4-217D-C07BA187D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0A74-BBE5-9347-9170-ADDFE932BD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457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B3693B-62CB-5B6A-8B81-CAED4E837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BBBA11F-4D03-E805-219C-B24782DE2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8C521-ED00-FC4C-9BF4-CA892F95F92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DB492B1-2270-42AC-9EF0-11A63D19A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8416D35-BF66-AA51-9B5C-5E8AF0C4F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0A74-BBE5-9347-9170-ADDFE932BD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0727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9E206FA-F6AE-2894-0C87-F87D36907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8C521-ED00-FC4C-9BF4-CA892F95F92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CA89312-0D4E-6A20-FA74-7FC5FF17B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BFFD220-58F8-2AC1-337E-537C4E3AE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0A74-BBE5-9347-9170-ADDFE932BD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435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9A74E2-7505-CAB4-53E9-B1619C8C2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AA7647-4D5B-8A50-B624-FA10756E0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A92C856-2BBA-9F5B-45AE-1312F9C78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6FCE593-082C-7BF6-E404-E6616936B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8C521-ED00-FC4C-9BF4-CA892F95F92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1A36462-538F-C86F-2F1C-5A508FDDC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7E26325-58BD-21A7-9EF9-D728C50B8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0A74-BBE5-9347-9170-ADDFE932BD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0039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480DDC-CF60-2F32-1AED-5837B3BE1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7E9E8E2-5F37-5935-688F-9B695C2DC2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A0F8D74-41B0-CD1D-207D-242B9E74DB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EBE736B-ADE7-1978-95C9-18D818BC3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8C521-ED00-FC4C-9BF4-CA892F95F92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28D6BB8-BC46-64E3-7223-7127A263C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8B9F31F-67C2-D327-C101-062468616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0A74-BBE5-9347-9170-ADDFE932BD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1419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283403E-6310-1A04-7BD9-0594BB45D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53B6C37-5300-93A4-E96C-122DBF2E7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BDBE1F5-C6CD-DC03-9ECE-6465D62BB0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8C521-ED00-FC4C-9BF4-CA892F95F92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C738CA-28A8-2C7B-E59E-9067E251B2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3F570C-4A2C-ED45-2BE6-82E26334C0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10A74-BBE5-9347-9170-ADDFE932BD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0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581FAD05-62A4-BA08-F804-1E90824E0C93}"/>
              </a:ext>
            </a:extLst>
          </p:cNvPr>
          <p:cNvSpPr txBox="1">
            <a:spLocks/>
          </p:cNvSpPr>
          <p:nvPr/>
        </p:nvSpPr>
        <p:spPr>
          <a:xfrm>
            <a:off x="1228389" y="1646470"/>
            <a:ext cx="51382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>
                <a:srgbClr val="333399"/>
              </a:buClr>
            </a:pPr>
            <a:endParaRPr lang="it-IT" sz="1600">
              <a:cs typeface="Poppins" pitchFamily="2" charset="77"/>
            </a:endParaRP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58A0137-4CB7-6634-410C-C8D8F7323A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D16E0F3E-083F-B0C1-1456-3F42ACAB5BA0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FB4F5AF-31DE-3369-D002-47105B795A1E}"/>
              </a:ext>
            </a:extLst>
          </p:cNvPr>
          <p:cNvSpPr txBox="1"/>
          <p:nvPr/>
        </p:nvSpPr>
        <p:spPr>
          <a:xfrm>
            <a:off x="589394" y="1787201"/>
            <a:ext cx="498668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effectLst/>
                <a:ea typeface="Tahoma" panose="020B0604030504040204" pitchFamily="34" charset="0"/>
                <a:cs typeface="Tahoma" panose="020B0604030504040204" pitchFamily="34" charset="0"/>
              </a:rPr>
              <a:t>L’evento si trasforma in </a:t>
            </a:r>
            <a:r>
              <a:rPr lang="it-IT" dirty="0">
                <a:ea typeface="Tahoma" panose="020B0604030504040204" pitchFamily="34" charset="0"/>
                <a:cs typeface="Tahoma" panose="020B0604030504040204" pitchFamily="34" charset="0"/>
              </a:rPr>
              <a:t>un meraviglioso palcoscenico per tutti gli artisti mancati: operai che cantano, commesse che danzano e avvocati che recitano poesie. </a:t>
            </a:r>
          </a:p>
          <a:p>
            <a:pPr algn="just"/>
            <a:r>
              <a:rPr lang="it-IT" dirty="0">
                <a:effectLst/>
                <a:ea typeface="Tahoma" panose="020B0604030504040204" pitchFamily="34" charset="0"/>
                <a:cs typeface="Tahoma" panose="020B0604030504040204" pitchFamily="34" charset="0"/>
              </a:rPr>
              <a:t>Ogn</a:t>
            </a:r>
            <a:r>
              <a:rPr lang="it-IT" dirty="0">
                <a:ea typeface="Tahoma" panose="020B0604030504040204" pitchFamily="34" charset="0"/>
                <a:cs typeface="Tahoma" panose="020B0604030504040204" pitchFamily="34" charset="0"/>
              </a:rPr>
              <a:t>uno di noi è un’artista e li faremo esibire TUTTI!</a:t>
            </a:r>
          </a:p>
          <a:p>
            <a:pPr algn="just"/>
            <a:r>
              <a:rPr lang="it-IT" dirty="0">
                <a:ea typeface="Tahoma" panose="020B0604030504040204" pitchFamily="34" charset="0"/>
                <a:cs typeface="Tahoma" panose="020B0604030504040204" pitchFamily="34" charset="0"/>
              </a:rPr>
              <a:t>Sarà uno spettacolo entusiasmante!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0554C60C-DFBA-7B1A-A71B-5BA815BF0E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C7CA9457-6C7A-0E00-1C9C-F5C5D3277DBD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Arco 9">
            <a:extLst>
              <a:ext uri="{FF2B5EF4-FFF2-40B4-BE49-F238E27FC236}">
                <a16:creationId xmlns:a16="http://schemas.microsoft.com/office/drawing/2014/main" id="{88DD22E8-922E-2BD0-D75E-CA21BF46D79B}"/>
              </a:ext>
            </a:extLst>
          </p:cNvPr>
          <p:cNvSpPr/>
          <p:nvPr/>
        </p:nvSpPr>
        <p:spPr>
          <a:xfrm>
            <a:off x="-2522124" y="1226598"/>
            <a:ext cx="6295092" cy="260068"/>
          </a:xfrm>
          <a:prstGeom prst="arc">
            <a:avLst>
              <a:gd name="adj1" fmla="val 16200000"/>
              <a:gd name="adj2" fmla="val 21597511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B342E752-8A45-55EC-5AEB-3FE201976B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68D8C7B3-410C-31CF-43DE-232F0AC87B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8159" y="215854"/>
            <a:ext cx="1882635" cy="526063"/>
          </a:xfrm>
          <a:prstGeom prst="rect">
            <a:avLst/>
          </a:prstGeom>
        </p:spPr>
      </p:pic>
      <p:sp>
        <p:nvSpPr>
          <p:cNvPr id="13" name="Rettangolo 12">
            <a:extLst>
              <a:ext uri="{FF2B5EF4-FFF2-40B4-BE49-F238E27FC236}">
                <a16:creationId xmlns:a16="http://schemas.microsoft.com/office/drawing/2014/main" id="{65A5AA3C-7545-3E8E-9963-7B234CF2EF66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Titolo 1">
            <a:extLst>
              <a:ext uri="{FF2B5EF4-FFF2-40B4-BE49-F238E27FC236}">
                <a16:creationId xmlns:a16="http://schemas.microsoft.com/office/drawing/2014/main" id="{FD6F956E-8919-D284-5045-EFAB715C068C}"/>
              </a:ext>
            </a:extLst>
          </p:cNvPr>
          <p:cNvSpPr txBox="1">
            <a:spLocks/>
          </p:cNvSpPr>
          <p:nvPr/>
        </p:nvSpPr>
        <p:spPr>
          <a:xfrm>
            <a:off x="544723" y="65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>
                <a:latin typeface="Poppins" pitchFamily="2" charset="77"/>
                <a:cs typeface="Poppins" pitchFamily="2" charset="77"/>
              </a:rPr>
              <a:t>HOVERBOARD PARL</a:t>
            </a:r>
          </a:p>
          <a:p>
            <a:endParaRPr lang="it-IT" b="1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3B70DE58-4AA6-0B39-432C-44509A5B5D66}"/>
              </a:ext>
            </a:extLst>
          </p:cNvPr>
          <p:cNvSpPr/>
          <p:nvPr/>
        </p:nvSpPr>
        <p:spPr>
          <a:xfrm>
            <a:off x="621636" y="4829212"/>
            <a:ext cx="4986684" cy="1707882"/>
          </a:xfrm>
          <a:prstGeom prst="round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solidFill>
                  <a:schemeClr val="tx1"/>
                </a:solidFill>
                <a:cs typeface="Calibri" panose="020F0502020204030204" pitchFamily="34" charset="0"/>
              </a:rPr>
              <a:t>Noleggio 1 giorno solo attrezzatura: € 49 +iva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solidFill>
                  <a:schemeClr val="tx1"/>
                </a:solidFill>
                <a:cs typeface="Calibri" panose="020F0502020204030204" pitchFamily="34" charset="0"/>
              </a:rPr>
              <a:t>Pacchetto con: hostess e animatore per 4 ore € 1.322 (consigliato per le aziende – esclusa trasferta)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solidFill>
                  <a:schemeClr val="tx1"/>
                </a:solidFill>
                <a:cs typeface="Calibri" panose="020F0502020204030204" pitchFamily="34" charset="0"/>
              </a:rPr>
              <a:t>Pacchetto con: hostess e animatore 2 giorni per 8 ore €  1794 +iva (consigliato per i centri commerciali  - trasferta esclusa)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400" b="1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27ACBE97-5C7C-D578-E66A-7A79C1516CDA}"/>
              </a:ext>
            </a:extLst>
          </p:cNvPr>
          <p:cNvSpPr txBox="1"/>
          <p:nvPr/>
        </p:nvSpPr>
        <p:spPr>
          <a:xfrm>
            <a:off x="9584960" y="5782364"/>
            <a:ext cx="2325834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100" dirty="0">
                <a:ea typeface="Tahoma" panose="020B0604030504040204" pitchFamily="34" charset="0"/>
                <a:cs typeface="Tahoma" panose="020B0604030504040204" pitchFamily="34" charset="0"/>
              </a:rPr>
              <a:t>Tag: </a:t>
            </a:r>
            <a:r>
              <a:rPr lang="it-IT" sz="1100" dirty="0" err="1">
                <a:ea typeface="Tahoma" panose="020B0604030504040204" pitchFamily="34" charset="0"/>
                <a:cs typeface="Tahoma" panose="020B0604030504040204" pitchFamily="34" charset="0"/>
              </a:rPr>
              <a:t>Hoverboard</a:t>
            </a:r>
            <a:r>
              <a:rPr lang="it-IT" sz="1100" dirty="0">
                <a:ea typeface="Tahoma" panose="020B0604030504040204" pitchFamily="34" charset="0"/>
                <a:cs typeface="Tahoma" panose="020B0604030504040204" pitchFamily="34" charset="0"/>
              </a:rPr>
              <a:t>, pista, kart, go-kart, sfida, pneumatici, percorso</a:t>
            </a:r>
          </a:p>
        </p:txBody>
      </p:sp>
      <p:pic>
        <p:nvPicPr>
          <p:cNvPr id="17" name="Immagine 16" descr="Immagine che contiene ruota, pneumatico, Ricambio auto, giocattolo&#10;&#10;Descrizione generata automaticamente">
            <a:extLst>
              <a:ext uri="{FF2B5EF4-FFF2-40B4-BE49-F238E27FC236}">
                <a16:creationId xmlns:a16="http://schemas.microsoft.com/office/drawing/2014/main" id="{CFD0FB70-B317-5443-41D2-EA1711380C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7949" y="4591051"/>
            <a:ext cx="2870200" cy="1676400"/>
          </a:xfrm>
          <a:prstGeom prst="rect">
            <a:avLst/>
          </a:prstGeom>
        </p:spPr>
      </p:pic>
      <p:pic>
        <p:nvPicPr>
          <p:cNvPr id="18" name="Immagine 17" descr="Immagine che contiene persona, vestiti, calzature, uomo&#10;&#10;Descrizione generata automaticamente">
            <a:extLst>
              <a:ext uri="{FF2B5EF4-FFF2-40B4-BE49-F238E27FC236}">
                <a16:creationId xmlns:a16="http://schemas.microsoft.com/office/drawing/2014/main" id="{140674A8-6D4F-A826-9737-7E0B326147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6769" y="1486666"/>
            <a:ext cx="3331380" cy="2088328"/>
          </a:xfrm>
          <a:prstGeom prst="roundRect">
            <a:avLst/>
          </a:prstGeom>
        </p:spPr>
      </p:pic>
      <p:pic>
        <p:nvPicPr>
          <p:cNvPr id="19" name="Immagine 18" descr="Immagine che contiene persona, vestiti, calzature, elmetto&#10;&#10;Descrizione generata automaticamente">
            <a:extLst>
              <a:ext uri="{FF2B5EF4-FFF2-40B4-BE49-F238E27FC236}">
                <a16:creationId xmlns:a16="http://schemas.microsoft.com/office/drawing/2014/main" id="{BD6F410F-D64E-5D0C-5DF3-6F4F231B66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34617" y="1357723"/>
            <a:ext cx="2309183" cy="2029282"/>
          </a:xfrm>
          <a:prstGeom prst="roundRect">
            <a:avLst/>
          </a:prstGeom>
        </p:spPr>
      </p:pic>
      <p:pic>
        <p:nvPicPr>
          <p:cNvPr id="20" name="Immagine 19" descr="Immagine che contiene Forma fisica, attrezzature sportive, Palestra, interno&#10;&#10;Descrizione generata automaticamente">
            <a:extLst>
              <a:ext uri="{FF2B5EF4-FFF2-40B4-BE49-F238E27FC236}">
                <a16:creationId xmlns:a16="http://schemas.microsoft.com/office/drawing/2014/main" id="{E73000BC-04C0-3BDC-C32F-2BBBF441E3A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11546" y="3504492"/>
            <a:ext cx="2799248" cy="2088328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337377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Tahoma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3350</dc:creator>
  <cp:lastModifiedBy>Matteo Artusa</cp:lastModifiedBy>
  <cp:revision>1</cp:revision>
  <dcterms:created xsi:type="dcterms:W3CDTF">2023-06-09T15:21:21Z</dcterms:created>
  <dcterms:modified xsi:type="dcterms:W3CDTF">2024-09-30T14:26:50Z</dcterms:modified>
</cp:coreProperties>
</file>